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45" autoAdjust="0"/>
  </p:normalViewPr>
  <p:slideViewPr>
    <p:cSldViewPr>
      <p:cViewPr varScale="1">
        <p:scale>
          <a:sx n="107" d="100"/>
          <a:sy n="107" d="100"/>
        </p:scale>
        <p:origin x="-17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192C3-2C53-4C9D-9777-B4C9D331023C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05212-B7CE-4F38-B282-C86B25E82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926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包名：</a:t>
            </a:r>
            <a:r>
              <a:rPr lang="en-US" altLang="zh-CN" dirty="0" smtClean="0"/>
              <a:t>com.</a:t>
            </a:r>
            <a:r>
              <a:rPr lang="zh-CN" altLang="en-US" dirty="0" smtClean="0"/>
              <a:t>公司名称</a:t>
            </a:r>
            <a:r>
              <a:rPr lang="en-US" altLang="zh-CN" dirty="0" smtClean="0"/>
              <a:t>.</a:t>
            </a:r>
            <a:r>
              <a:rPr lang="zh-CN" altLang="en-US" dirty="0" smtClean="0"/>
              <a:t>产品名称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05212-B7CE-4F38-B282-C86B25E82B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94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这个是检查选项，如果已经确认无误，可以不查看此章节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05212-B7CE-4F38-B282-C86B25E82B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525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用户电子邮件地址</a:t>
            </a:r>
            <a:r>
              <a:rPr lang="en-US" altLang="zh-CN" dirty="0" smtClean="0"/>
              <a:t>: </a:t>
            </a:r>
            <a:r>
              <a:rPr lang="zh-CN" altLang="en-US" dirty="0" smtClean="0"/>
              <a:t>苹果开发者账号邮箱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05212-B7CE-4F38-B282-C86B25E82B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、套装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，就是注册的产品</a:t>
            </a:r>
            <a:r>
              <a:rPr lang="en-US" altLang="zh-CN" dirty="0" smtClean="0"/>
              <a:t>ID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SKU:</a:t>
            </a:r>
            <a:r>
              <a:rPr lang="zh-CN" altLang="en-US" dirty="0" smtClean="0"/>
              <a:t>描述产品的一个标记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05212-B7CE-4F38-B282-C86B25E82B6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18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需要自己手动填写</a:t>
            </a:r>
            <a:r>
              <a:rPr lang="en-US" altLang="zh-CN" dirty="0" smtClean="0"/>
              <a:t>(</a:t>
            </a:r>
            <a:r>
              <a:rPr lang="zh-CN" altLang="en-US" dirty="0" smtClean="0"/>
              <a:t>必须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，否则上传报错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是否允许使用你的相机；是否允许使用你的麦克风；是否允许使用你的通讯录；请在设置中打开定位功能；是否允许使用你的相册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05212-B7CE-4F38-B282-C86B25E82B6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78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图标：</a:t>
            </a:r>
            <a:r>
              <a:rPr lang="en-US" altLang="zh-CN" dirty="0" smtClean="0"/>
              <a:t>1024*1024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，不能是 存在</a:t>
            </a:r>
            <a:r>
              <a:rPr lang="en-US" altLang="zh-CN" baseline="0" dirty="0" smtClean="0"/>
              <a:t>alpha </a:t>
            </a:r>
            <a:r>
              <a:rPr lang="zh-CN" altLang="en-US" baseline="0" dirty="0" smtClean="0"/>
              <a:t>透明通道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05212-B7CE-4F38-B282-C86B25E82B6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42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new.com/thread-90050-1-1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/>
          <a:lstStyle/>
          <a:p>
            <a:r>
              <a:rPr lang="en-US" altLang="zh-CN" b="1" dirty="0"/>
              <a:t>IOS</a:t>
            </a:r>
            <a:r>
              <a:rPr lang="zh-CN" altLang="en-US" b="1" dirty="0"/>
              <a:t>端苹果商店发布流程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3568" y="1772816"/>
            <a:ext cx="7776864" cy="4968552"/>
          </a:xfrm>
        </p:spPr>
        <p:txBody>
          <a:bodyPr/>
          <a:lstStyle/>
          <a:p>
            <a:pPr algn="l"/>
            <a:endParaRPr lang="en-US" altLang="zh-CN" dirty="0" smtClean="0"/>
          </a:p>
          <a:p>
            <a:pPr algn="l"/>
            <a:r>
              <a:rPr lang="zh-CN" altLang="en-US" dirty="0" smtClean="0"/>
              <a:t>前提：</a:t>
            </a:r>
            <a:endParaRPr lang="en-US" altLang="zh-CN" dirty="0"/>
          </a:p>
          <a:p>
            <a:pPr algn="l"/>
            <a:endParaRPr lang="en-US" altLang="zh-CN" dirty="0" smtClean="0"/>
          </a:p>
          <a:p>
            <a:pPr algn="l"/>
            <a:r>
              <a:rPr lang="zh-CN" altLang="en-US" dirty="0" smtClean="0"/>
              <a:t>一、</a:t>
            </a:r>
            <a:r>
              <a:rPr lang="en-US" altLang="zh-CN" dirty="0" err="1" smtClean="0"/>
              <a:t>Xcode</a:t>
            </a:r>
            <a:r>
              <a:rPr lang="en-US" altLang="zh-CN" dirty="0" smtClean="0"/>
              <a:t> </a:t>
            </a:r>
            <a:r>
              <a:rPr lang="zh-CN" altLang="en-US" dirty="0" smtClean="0"/>
              <a:t>版本最新版</a:t>
            </a:r>
            <a:endParaRPr lang="en-US" altLang="zh-CN" dirty="0"/>
          </a:p>
          <a:p>
            <a:pPr algn="l"/>
            <a:r>
              <a:rPr lang="zh-CN" altLang="en-US" dirty="0" smtClean="0"/>
              <a:t>二、已经购买 苹果开发者账号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三、导出的</a:t>
            </a:r>
            <a:r>
              <a:rPr lang="en-US" altLang="zh-CN" dirty="0" err="1" smtClean="0"/>
              <a:t>Xcode</a:t>
            </a:r>
            <a:r>
              <a:rPr lang="zh-CN" altLang="en-US" dirty="0" smtClean="0"/>
              <a:t>文件发布测试没有问题</a:t>
            </a:r>
            <a:endParaRPr lang="en-US" altLang="zh-CN" dirty="0" smtClean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80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回到</a:t>
            </a:r>
            <a:r>
              <a:rPr lang="en-US" altLang="zh-CN" dirty="0" err="1"/>
              <a:t>Xcode</a:t>
            </a:r>
            <a:r>
              <a:rPr lang="zh-CN" altLang="en-US" dirty="0"/>
              <a:t>中确认你的包名是一致的</a:t>
            </a:r>
          </a:p>
        </p:txBody>
      </p:sp>
      <p:pic>
        <p:nvPicPr>
          <p:cNvPr id="922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7" y="1600200"/>
            <a:ext cx="777364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02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找到钥匙串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564153" cy="442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77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找到钥匙串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7" y="1600200"/>
            <a:ext cx="779358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81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在钥匙串中创建证书，证书助理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从</a:t>
            </a:r>
            <a:r>
              <a:rPr lang="zh-CN" altLang="en-US" dirty="0"/>
              <a:t>证书颁发机构请求证书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8761519" cy="366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447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输入相关信息，并选择箭头所指的选项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7220161" cy="52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94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选择红框内的选项，继续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7101010" cy="50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30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获得证书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68760"/>
            <a:ext cx="4663743" cy="521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139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回到开发者中心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7559400" cy="503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962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</a:t>
            </a:r>
            <a:r>
              <a:rPr lang="en-US" altLang="zh-CN" dirty="0" smtClean="0"/>
              <a:t>Production,</a:t>
            </a:r>
            <a:r>
              <a:rPr lang="zh-CN" altLang="en-US" dirty="0" smtClean="0"/>
              <a:t>右上角添加产品</a:t>
            </a:r>
            <a:endParaRPr lang="zh-CN" altLang="en-US" dirty="0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5"/>
            <a:ext cx="7704856" cy="543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913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选择红框标识的然后继续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7429741" cy="5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59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打开苹果开发者中心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56889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34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68912"/>
            <a:ext cx="7417686" cy="646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35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8739567" cy="610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42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选择之前创建的证书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6"/>
            <a:ext cx="7300591" cy="524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266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598803" cy="5577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31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820044" cy="604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489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下载证书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228681" cy="554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329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4664"/>
            <a:ext cx="4825451" cy="5872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392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PP</a:t>
            </a:r>
            <a:r>
              <a:rPr lang="zh-CN" altLang="en-US" dirty="0"/>
              <a:t>文件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533002" cy="548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802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0" y="692697"/>
            <a:ext cx="892494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259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706518" cy="562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28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新建</a:t>
            </a:r>
            <a:r>
              <a:rPr lang="en-US" altLang="zh-CN" dirty="0"/>
              <a:t>APP  </a:t>
            </a:r>
            <a:r>
              <a:rPr lang="zh-CN" altLang="en-US" dirty="0"/>
              <a:t>打开</a:t>
            </a:r>
            <a:r>
              <a:rPr lang="en-US" altLang="zh-CN" dirty="0"/>
              <a:t>APP</a:t>
            </a:r>
            <a:r>
              <a:rPr lang="zh-CN" altLang="en-US" dirty="0"/>
              <a:t>面板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70059" cy="544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390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选择你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APPID</a:t>
            </a:r>
            <a:endParaRPr lang="zh-CN" alt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825866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956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89380"/>
            <a:ext cx="8507413" cy="542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614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32656"/>
            <a:ext cx="8774415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460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796744" cy="557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2840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</a:t>
            </a:r>
            <a:r>
              <a:rPr lang="zh-CN" altLang="en-US" dirty="0" smtClean="0"/>
              <a:t>载后双击安装</a:t>
            </a:r>
            <a:endParaRPr lang="zh-CN" alt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415" y="1600200"/>
            <a:ext cx="372517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593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回到</a:t>
            </a:r>
            <a:r>
              <a:rPr lang="en-US" altLang="zh-CN" sz="2800" dirty="0" err="1"/>
              <a:t>Xcode</a:t>
            </a:r>
            <a:r>
              <a:rPr lang="en-US" altLang="zh-CN" sz="2800" dirty="0"/>
              <a:t> </a:t>
            </a:r>
            <a:r>
              <a:rPr lang="en-US" altLang="zh-CN" sz="2800" dirty="0" err="1"/>
              <a:t>BuildingSetting</a:t>
            </a:r>
            <a:r>
              <a:rPr lang="en-US" altLang="zh-CN" sz="2800" dirty="0"/>
              <a:t>-</a:t>
            </a:r>
            <a:r>
              <a:rPr lang="en-US" altLang="zh-CN" sz="2800" dirty="0" err="1"/>
              <a:t>CodeSeting</a:t>
            </a:r>
            <a:r>
              <a:rPr lang="en-US" altLang="zh-CN" sz="2800" dirty="0"/>
              <a:t>-Release</a:t>
            </a:r>
            <a:r>
              <a:rPr lang="zh-CN" altLang="en-US" sz="2800" dirty="0"/>
              <a:t>选择刚才申请的对应的号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032793" cy="496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162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注意选择</a:t>
            </a:r>
            <a:r>
              <a:rPr lang="en-US" altLang="zh-CN" dirty="0"/>
              <a:t>IOS Device</a:t>
            </a:r>
            <a:endParaRPr lang="zh-CN" alt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1926"/>
            <a:ext cx="8229600" cy="378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158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存档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2" y="1600200"/>
            <a:ext cx="715413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011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到</a:t>
            </a:r>
            <a:r>
              <a:rPr lang="en-US" altLang="zh-CN" dirty="0"/>
              <a:t>iTunes</a:t>
            </a:r>
            <a:r>
              <a:rPr lang="zh-CN" altLang="en-US" dirty="0"/>
              <a:t>中 打开我的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6009"/>
            <a:ext cx="8229600" cy="451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759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新建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85" y="1615562"/>
            <a:ext cx="6569565" cy="478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569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点击右上角加号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540936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506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这里应该都认识，跟着填就行，最后一个是识别词，自己能记得就行</a:t>
            </a:r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375" y="1600200"/>
            <a:ext cx="402124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71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Xcode</a:t>
            </a:r>
            <a:r>
              <a:rPr lang="zh-CN" altLang="en-US" dirty="0"/>
              <a:t>中把</a:t>
            </a:r>
            <a:r>
              <a:rPr lang="en-US" altLang="zh-CN" dirty="0"/>
              <a:t>app</a:t>
            </a:r>
            <a:r>
              <a:rPr lang="zh-CN" altLang="en-US" dirty="0"/>
              <a:t>上</a:t>
            </a:r>
            <a:r>
              <a:rPr lang="zh-CN" altLang="en-US" dirty="0" smtClean="0"/>
              <a:t>传就</a:t>
            </a:r>
            <a:r>
              <a:rPr lang="zh-CN" altLang="en-US" dirty="0"/>
              <a:t>行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2" y="1600200"/>
            <a:ext cx="77143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067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8059918" cy="321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182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25170"/>
            <a:ext cx="8229600" cy="495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904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658945" cy="525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800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根据提示把这些填了然后发送审核就</a:t>
            </a:r>
            <a:r>
              <a:rPr lang="en-US" altLang="zh-CN" dirty="0"/>
              <a:t>OK</a:t>
            </a:r>
            <a:endParaRPr lang="zh-CN" alt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" y="1772816"/>
            <a:ext cx="9117367" cy="454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957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838747" cy="381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672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229600" cy="31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023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</a:t>
            </a:r>
            <a:r>
              <a:rPr lang="zh-CN" altLang="en-US" dirty="0" smtClean="0"/>
              <a:t>传方法二</a:t>
            </a:r>
            <a:endParaRPr lang="zh-CN" alt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82" y="1600200"/>
            <a:ext cx="528123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363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Xcode</a:t>
            </a:r>
            <a:r>
              <a:rPr lang="en-US" altLang="zh-CN" dirty="0" smtClean="0"/>
              <a:t>  archive</a:t>
            </a:r>
            <a:r>
              <a:rPr lang="zh-CN" altLang="en-US" dirty="0" smtClean="0"/>
              <a:t>注意事项</a:t>
            </a:r>
            <a:endParaRPr lang="zh-CN" altLang="en-US" dirty="0"/>
          </a:p>
        </p:txBody>
      </p:sp>
      <p:pic>
        <p:nvPicPr>
          <p:cNvPr id="491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57" y="1600200"/>
            <a:ext cx="723548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35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APP</a:t>
            </a:r>
            <a:r>
              <a:rPr lang="zh-CN" altLang="en-US" dirty="0"/>
              <a:t>名字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80028" cy="552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995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Itunes</a:t>
            </a:r>
            <a:r>
              <a:rPr lang="en-US" altLang="zh-CN" dirty="0"/>
              <a:t> </a:t>
            </a:r>
            <a:r>
              <a:rPr lang="zh-CN" altLang="en-US" dirty="0" smtClean="0"/>
              <a:t>发布注意事项</a:t>
            </a:r>
            <a:endParaRPr lang="zh-CN" altLang="en-US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19" y="1901276"/>
            <a:ext cx="6904762" cy="392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914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4664"/>
            <a:ext cx="6990477" cy="18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702786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381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</a:t>
            </a:r>
            <a:r>
              <a:rPr lang="zh-CN" altLang="en-US" dirty="0" smtClean="0"/>
              <a:t>考网址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发布步骤：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www.manew.com/thread-90050-1-1.html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http://jingyan.baidu.com/article/4dc40848b3b8cfc8d946f129.html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错误问题汇总：</a:t>
            </a:r>
            <a:endParaRPr lang="en-US" altLang="zh-CN" dirty="0" smtClean="0"/>
          </a:p>
          <a:p>
            <a:r>
              <a:rPr lang="en-US" altLang="zh-CN" dirty="0" smtClean="0"/>
              <a:t>http</a:t>
            </a:r>
            <a:r>
              <a:rPr lang="en-US" altLang="zh-CN" dirty="0"/>
              <a:t>://blog.csdn.net/u013915422/article/details/51393596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968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17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输入你的包名，跟</a:t>
            </a:r>
            <a:r>
              <a:rPr lang="en-US" altLang="zh-CN" dirty="0"/>
              <a:t>Unity</a:t>
            </a:r>
            <a:r>
              <a:rPr lang="zh-CN" altLang="en-US" dirty="0"/>
              <a:t>发布选项中的设置保持一</a:t>
            </a:r>
            <a:r>
              <a:rPr lang="zh-CN" altLang="en-US" dirty="0" smtClean="0"/>
              <a:t>致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" y="1484784"/>
            <a:ext cx="9057527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3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勾选如下选项并继续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0768"/>
            <a:ext cx="6254053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61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继续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7299847" cy="514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63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继续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157093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957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564</Words>
  <Application>Microsoft Office PowerPoint</Application>
  <PresentationFormat>全屏显示(4:3)</PresentationFormat>
  <Paragraphs>63</Paragraphs>
  <Slides>53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</vt:lpstr>
      <vt:lpstr>IOS端苹果商店发布流程 </vt:lpstr>
      <vt:lpstr>打开苹果开发者中心</vt:lpstr>
      <vt:lpstr>新建APP  打开APP面板</vt:lpstr>
      <vt:lpstr>点击右上角加号</vt:lpstr>
      <vt:lpstr>输入APP名字</vt:lpstr>
      <vt:lpstr>输入你的包名，跟Unity发布选项中的设置保持一致</vt:lpstr>
      <vt:lpstr>勾选如下选项并继续</vt:lpstr>
      <vt:lpstr>继续</vt:lpstr>
      <vt:lpstr>继续</vt:lpstr>
      <vt:lpstr>回到Xcode中确认你的包名是一致的</vt:lpstr>
      <vt:lpstr>找到钥匙串</vt:lpstr>
      <vt:lpstr>找到钥匙串</vt:lpstr>
      <vt:lpstr>在钥匙串中创建证书，证书助理—从证书颁发机构请求证书</vt:lpstr>
      <vt:lpstr>输入相关信息，并选择箭头所指的选项</vt:lpstr>
      <vt:lpstr>选择红框内的选项，继续</vt:lpstr>
      <vt:lpstr>获得证书</vt:lpstr>
      <vt:lpstr>回到开发者中心</vt:lpstr>
      <vt:lpstr>选择Production,右上角添加产品</vt:lpstr>
      <vt:lpstr>选择红框标识的然后继续</vt:lpstr>
      <vt:lpstr>PowerPoint 演示文稿</vt:lpstr>
      <vt:lpstr>PowerPoint 演示文稿</vt:lpstr>
      <vt:lpstr>选择之前创建的证书</vt:lpstr>
      <vt:lpstr>PowerPoint 演示文稿</vt:lpstr>
      <vt:lpstr>PowerPoint 演示文稿</vt:lpstr>
      <vt:lpstr>下载证书</vt:lpstr>
      <vt:lpstr>PowerPoint 演示文稿</vt:lpstr>
      <vt:lpstr>创建PP文件</vt:lpstr>
      <vt:lpstr>PowerPoint 演示文稿</vt:lpstr>
      <vt:lpstr>PowerPoint 演示文稿</vt:lpstr>
      <vt:lpstr>选择你的APPID</vt:lpstr>
      <vt:lpstr>PowerPoint 演示文稿</vt:lpstr>
      <vt:lpstr>PowerPoint 演示文稿</vt:lpstr>
      <vt:lpstr>PowerPoint 演示文稿</vt:lpstr>
      <vt:lpstr>下载后双击安装</vt:lpstr>
      <vt:lpstr>回到Xcode BuildingSetting-CodeSeting-Release选择刚才申请的对应的号</vt:lpstr>
      <vt:lpstr>注意选择IOS Device</vt:lpstr>
      <vt:lpstr>存档</vt:lpstr>
      <vt:lpstr>到iTunes中 打开我的app</vt:lpstr>
      <vt:lpstr>新建APP</vt:lpstr>
      <vt:lpstr>这里应该都认识，跟着填就行，最后一个是识别词，自己能记得就行</vt:lpstr>
      <vt:lpstr>在Xcode中把app上传就行</vt:lpstr>
      <vt:lpstr>PowerPoint 演示文稿</vt:lpstr>
      <vt:lpstr>PowerPoint 演示文稿</vt:lpstr>
      <vt:lpstr>PowerPoint 演示文稿</vt:lpstr>
      <vt:lpstr>根据提示把这些填了然后发送审核就OK</vt:lpstr>
      <vt:lpstr>PowerPoint 演示文稿</vt:lpstr>
      <vt:lpstr>PowerPoint 演示文稿</vt:lpstr>
      <vt:lpstr>上传方法二</vt:lpstr>
      <vt:lpstr>Xcode  archive注意事项</vt:lpstr>
      <vt:lpstr>Itunes 发布注意事项</vt:lpstr>
      <vt:lpstr>PowerPoint 演示文稿</vt:lpstr>
      <vt:lpstr>参考网址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47</cp:revision>
  <dcterms:created xsi:type="dcterms:W3CDTF">2017-07-12T01:12:45Z</dcterms:created>
  <dcterms:modified xsi:type="dcterms:W3CDTF">2017-07-12T02:20:23Z</dcterms:modified>
</cp:coreProperties>
</file>